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65" r:id="rId6"/>
    <p:sldId id="266" r:id="rId7"/>
    <p:sldId id="267" r:id="rId8"/>
    <p:sldId id="269" r:id="rId9"/>
    <p:sldId id="264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72" d="100"/>
          <a:sy n="72" d="100"/>
        </p:scale>
        <p:origin x="84" y="18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66EEFC-B87A-4A05-84EC-524D26B30DEB}" type="datetimeFigureOut">
              <a:rPr lang="en-US" smtClean="0"/>
              <a:t>2/20/2019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A33B6-AA4C-4F80-8C10-B3EA6BDAB4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39579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66EEFC-B87A-4A05-84EC-524D26B30DEB}" type="datetimeFigureOut">
              <a:rPr lang="en-US" smtClean="0"/>
              <a:t>2/20/2019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A33B6-AA4C-4F80-8C10-B3EA6BDAB4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41494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66EEFC-B87A-4A05-84EC-524D26B30DEB}" type="datetimeFigureOut">
              <a:rPr lang="en-US" smtClean="0"/>
              <a:t>2/20/2019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A33B6-AA4C-4F80-8C10-B3EA6BDAB4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34518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66EEFC-B87A-4A05-84EC-524D26B30DEB}" type="datetimeFigureOut">
              <a:rPr lang="en-US" smtClean="0"/>
              <a:t>2/20/2019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A33B6-AA4C-4F80-8C10-B3EA6BDAB4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45848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66EEFC-B87A-4A05-84EC-524D26B30DEB}" type="datetimeFigureOut">
              <a:rPr lang="en-US" smtClean="0"/>
              <a:t>2/20/2019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A33B6-AA4C-4F80-8C10-B3EA6BDAB4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62284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66EEFC-B87A-4A05-84EC-524D26B30DEB}" type="datetimeFigureOut">
              <a:rPr lang="en-US" smtClean="0"/>
              <a:t>2/20/2019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A33B6-AA4C-4F80-8C10-B3EA6BDAB4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79703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66EEFC-B87A-4A05-84EC-524D26B30DEB}" type="datetimeFigureOut">
              <a:rPr lang="en-US" smtClean="0"/>
              <a:t>2/20/2019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A33B6-AA4C-4F80-8C10-B3EA6BDAB4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84093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66EEFC-B87A-4A05-84EC-524D26B30DEB}" type="datetimeFigureOut">
              <a:rPr lang="en-US" smtClean="0"/>
              <a:t>2/20/2019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A33B6-AA4C-4F80-8C10-B3EA6BDAB4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44322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66EEFC-B87A-4A05-84EC-524D26B30DEB}" type="datetimeFigureOut">
              <a:rPr lang="en-US" smtClean="0"/>
              <a:t>2/20/2019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A33B6-AA4C-4F80-8C10-B3EA6BDAB4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54525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66EEFC-B87A-4A05-84EC-524D26B30DEB}" type="datetimeFigureOut">
              <a:rPr lang="en-US" smtClean="0"/>
              <a:t>2/20/2019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A33B6-AA4C-4F80-8C10-B3EA6BDAB4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37681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66EEFC-B87A-4A05-84EC-524D26B30DEB}" type="datetimeFigureOut">
              <a:rPr lang="en-US" smtClean="0"/>
              <a:t>2/20/2019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A33B6-AA4C-4F80-8C10-B3EA6BDAB4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76458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66EEFC-B87A-4A05-84EC-524D26B30DEB}" type="datetimeFigureOut">
              <a:rPr lang="en-US" smtClean="0"/>
              <a:t>2/20/2019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7A33B6-AA4C-4F80-8C10-B3EA6BDAB4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45983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-51" t="-380" r="61691" b="41866"/>
          <a:stretch/>
        </p:blipFill>
        <p:spPr>
          <a:xfrm>
            <a:off x="2458270" y="636134"/>
            <a:ext cx="6956317" cy="5747657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16765" y="248478"/>
            <a:ext cx="9144000" cy="1655762"/>
          </a:xfrm>
        </p:spPr>
        <p:txBody>
          <a:bodyPr/>
          <a:lstStyle/>
          <a:p>
            <a:r>
              <a:rPr lang="en-US" dirty="0" smtClean="0"/>
              <a:t>STEM Profiles Gene Clusters for dHAP4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6919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Profile 45 of STEM Results dHAP4</a:t>
            </a:r>
            <a:endParaRPr lang="en-US" dirty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212230" y="1958146"/>
            <a:ext cx="5767540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002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Profile 9 of STEM Results dHAP4  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026700" y="1690688"/>
            <a:ext cx="5767540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6201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Profile 48 of STEM Results dHAP4 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371256" y="1796532"/>
            <a:ext cx="5767540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6177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Profile 22 of STEM Results dHAP4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212230" y="1825625"/>
            <a:ext cx="5767540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4991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Profile 40 of STEM Results dHAP4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212230" y="1825625"/>
            <a:ext cx="5767540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5329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Profile 2 of STEM Results dHAP4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212230" y="1825625"/>
            <a:ext cx="5767540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7089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Profile 16 of STEM Results dHAP4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212230" y="1825625"/>
            <a:ext cx="5767540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6603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Gene Network from </a:t>
            </a:r>
            <a:r>
              <a:rPr lang="en-US" dirty="0" err="1" smtClean="0"/>
              <a:t>GRNsight</a:t>
            </a:r>
            <a:r>
              <a:rPr lang="en-US" dirty="0" smtClean="0"/>
              <a:t> for dHAP4 Profile 45</a:t>
            </a: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30165" t="21088" r="934" b="17088"/>
          <a:stretch/>
        </p:blipFill>
        <p:spPr>
          <a:xfrm>
            <a:off x="2093843" y="1690688"/>
            <a:ext cx="8004314" cy="49238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3528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152</TotalTime>
  <Words>56</Words>
  <Application>Microsoft Office PowerPoint</Application>
  <PresentationFormat>Widescreen</PresentationFormat>
  <Paragraphs>9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Light</vt:lpstr>
      <vt:lpstr>Office Theme</vt:lpstr>
      <vt:lpstr>PowerPoint Presentation</vt:lpstr>
      <vt:lpstr>Profile 45 of STEM Results dHAP4</vt:lpstr>
      <vt:lpstr>Profile 9 of STEM Results dHAP4  </vt:lpstr>
      <vt:lpstr>Profile 48 of STEM Results dHAP4 </vt:lpstr>
      <vt:lpstr>Profile 22 of STEM Results dHAP4</vt:lpstr>
      <vt:lpstr>Profile 40 of STEM Results dHAP4</vt:lpstr>
      <vt:lpstr>Profile 2 of STEM Results dHAP4</vt:lpstr>
      <vt:lpstr>Profile 16 of STEM Results dHAP4</vt:lpstr>
      <vt:lpstr>Gene Network from GRNsight for dHAP4 Profile 45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biolab</dc:creator>
  <cp:lastModifiedBy>biolab</cp:lastModifiedBy>
  <cp:revision>4</cp:revision>
  <dcterms:created xsi:type="dcterms:W3CDTF">2019-02-21T04:10:22Z</dcterms:created>
  <dcterms:modified xsi:type="dcterms:W3CDTF">2019-02-21T06:43:13Z</dcterms:modified>
</cp:coreProperties>
</file>